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Lobster"/>
      <p:regular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font" Target="fonts/Lobster-regular.fntdata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26c8091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26c8091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26c80910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26c80910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26c80910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26c80910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26c80910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26c80910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5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Fossils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Shona G</a:t>
            </a:r>
            <a:endParaRPr/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What are fossils?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Fossils are the remains or </a:t>
            </a:r>
            <a:r>
              <a:rPr lang="en" sz="26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traces of prehistoric insects, plants or animals. It is very rare for a living thing to become fossilised.</a:t>
            </a:r>
            <a:endParaRPr sz="26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218125"/>
            <a:ext cx="4105776" cy="29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5150" y="2218125"/>
            <a:ext cx="3368850" cy="292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D2E9"/>
            </a:gs>
            <a:gs pos="100000">
              <a:srgbClr val="04596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What Types of Fossil Are There?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23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There are three main types of fossils: chemical fossils, body fossils and trace fossils.</a:t>
            </a:r>
            <a:endParaRPr sz="21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Chemical fossils contain carbon. This is proof that they were once living things. Examples include petroleum oil, coal and gas.</a:t>
            </a:r>
            <a:endParaRPr sz="21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Body fossils are the remains of an animal or plant, such as bones, shells or leaves.</a:t>
            </a:r>
            <a:endParaRPr sz="21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Trace fossils record the activity of an animal. Examples include footprints, trackways and </a:t>
            </a:r>
            <a:r>
              <a:rPr b="1" lang="en" sz="21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Coprolites</a:t>
            </a:r>
            <a:r>
              <a:rPr b="1" lang="en" sz="2100">
                <a:latin typeface="Lobster"/>
                <a:ea typeface="Lobster"/>
                <a:cs typeface="Lobster"/>
                <a:sym typeface="Lobster"/>
              </a:rPr>
              <a:t>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7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37975"/>
            <a:ext cx="2222575" cy="21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951" y="3037976"/>
            <a:ext cx="3159055" cy="210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2574" y="3072775"/>
            <a:ext cx="3762376" cy="20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How are fossils formed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Fossils are formed through a process called fossilisation. This takes place over thousands of years.</a:t>
            </a:r>
            <a:endParaRPr sz="16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First, an animal or creature dies on land or in the sea and is covered by a layer of sand, volcanic ash or mud. Most of the remains rot away but harder parts, such as bones and teeth, remain.</a:t>
            </a:r>
            <a:endParaRPr sz="16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Over time, more layers of sediment cover the buried remains. This puts pressure onto the layers below and forms </a:t>
            </a:r>
            <a:r>
              <a:rPr lang="en" sz="16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sedimentary</a:t>
            </a:r>
            <a:r>
              <a:rPr lang="en" sz="16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rock.</a:t>
            </a:r>
            <a:endParaRPr sz="16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52300"/>
            <a:ext cx="3007900" cy="16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564350" y="3188375"/>
            <a:ext cx="52680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Water seeps into the bones and teeth, leaving mineral deposits. Sometimes, the water dissolves the bone and minerals or sediment fill the space in the mould. This creates a rock replica of the original bones, teeth, leaves or footprints and become a fossil.</a:t>
            </a:r>
            <a:endParaRPr sz="18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Did you know?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700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Did you know that a women named Mary Anning was a famous fossil hunter from the United Kingdom. Alone with Elizabeth Philpot, she made the first discovery complete fossils.</a:t>
            </a:r>
            <a:endParaRPr sz="2700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07100"/>
            <a:ext cx="2326425" cy="25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2275" y="2571750"/>
            <a:ext cx="2431726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