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5" r:id="rId3"/>
    <p:sldId id="302" r:id="rId4"/>
    <p:sldId id="298" r:id="rId5"/>
    <p:sldId id="301" r:id="rId6"/>
    <p:sldId id="300" r:id="rId7"/>
    <p:sldId id="299" r:id="rId8"/>
    <p:sldId id="297" r:id="rId9"/>
    <p:sldId id="296" r:id="rId10"/>
    <p:sldId id="303" r:id="rId11"/>
    <p:sldId id="285" r:id="rId12"/>
    <p:sldId id="304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843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635" t="1971" r="9383" b="144"/>
          <a:stretch/>
        </p:blipFill>
        <p:spPr>
          <a:xfrm>
            <a:off x="1848896" y="539157"/>
            <a:ext cx="9052058" cy="6151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8321" y="93386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85753" y="5975887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above questions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3422467" y="5958937"/>
            <a:ext cx="5995853" cy="49527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37268" y="595544"/>
            <a:ext cx="3043646" cy="369332"/>
          </a:xfrm>
          <a:prstGeom prst="rect">
            <a:avLst/>
          </a:prstGeom>
          <a:solidFill>
            <a:srgbClr val="9F5FC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37268" y="2845251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Warm Up Challenge</a:t>
            </a:r>
            <a:endParaRPr lang="en-GB" sz="2400" b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4801" y="580155"/>
            <a:ext cx="264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chemeClr val="bg1"/>
                </a:solidFill>
              </a:rPr>
              <a:t>Warm-Up Challenge</a:t>
            </a:r>
            <a:endParaRPr lang="en-GB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23" t="18702" r="26466" b="18798"/>
          <a:stretch/>
        </p:blipFill>
        <p:spPr>
          <a:xfrm>
            <a:off x="1730325" y="436430"/>
            <a:ext cx="9031460" cy="64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7731" y="67099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Independent Activity: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Now grab a pen and paper and see how many questions you can answer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49" t="11970" r="15221" b="6298"/>
          <a:stretch/>
        </p:blipFill>
        <p:spPr>
          <a:xfrm>
            <a:off x="900332" y="436431"/>
            <a:ext cx="10311619" cy="6435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37" y="436431"/>
            <a:ext cx="8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</a:rPr>
              <a:t>Bees</a:t>
            </a:r>
            <a:r>
              <a:rPr lang="en-GB" sz="2000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GB" sz="2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7731" y="67099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Independent Activity: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Now grab a pen and paper and see how many questions you can answer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09" t="9460" r="15005" b="6105"/>
          <a:stretch/>
        </p:blipFill>
        <p:spPr>
          <a:xfrm>
            <a:off x="1496198" y="436431"/>
            <a:ext cx="10019521" cy="6394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36" y="436431"/>
            <a:ext cx="135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</a:rPr>
              <a:t>Beetles</a:t>
            </a:r>
            <a:r>
              <a:rPr lang="en-GB" sz="2000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GB" sz="20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Mastery Challenge: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15" y="815654"/>
            <a:ext cx="9910655" cy="54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205" t="13702" r="28845" b="25529"/>
          <a:stretch/>
        </p:blipFill>
        <p:spPr>
          <a:xfrm>
            <a:off x="2067950" y="513022"/>
            <a:ext cx="8525022" cy="63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31" t="20240" r="31331" b="15914"/>
          <a:stretch/>
        </p:blipFill>
        <p:spPr>
          <a:xfrm>
            <a:off x="2180490" y="513022"/>
            <a:ext cx="7849774" cy="63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45" t="21010" r="27222" b="16683"/>
          <a:stretch/>
        </p:blipFill>
        <p:spPr>
          <a:xfrm>
            <a:off x="2253676" y="589613"/>
            <a:ext cx="8339296" cy="62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47" t="16587" r="25277" b="20336"/>
          <a:stretch/>
        </p:blipFill>
        <p:spPr>
          <a:xfrm>
            <a:off x="1842868" y="636267"/>
            <a:ext cx="8820443" cy="62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45" t="19471" r="25384" b="18222"/>
          <a:stretch/>
        </p:blipFill>
        <p:spPr>
          <a:xfrm>
            <a:off x="1993423" y="589613"/>
            <a:ext cx="8529209" cy="61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2" t="18702" r="27006" b="18605"/>
          <a:stretch/>
        </p:blipFill>
        <p:spPr>
          <a:xfrm>
            <a:off x="1786596" y="589613"/>
            <a:ext cx="8468751" cy="61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5" t="19471" r="26250" b="20529"/>
          <a:stretch/>
        </p:blipFill>
        <p:spPr>
          <a:xfrm>
            <a:off x="1810544" y="695901"/>
            <a:ext cx="8894970" cy="60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6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9" t="20625" r="30034" b="18798"/>
          <a:stretch/>
        </p:blipFill>
        <p:spPr>
          <a:xfrm>
            <a:off x="2405574" y="589613"/>
            <a:ext cx="7863841" cy="60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147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31</cp:revision>
  <dcterms:created xsi:type="dcterms:W3CDTF">2020-04-25T18:59:59Z</dcterms:created>
  <dcterms:modified xsi:type="dcterms:W3CDTF">2020-05-09T20:57:54Z</dcterms:modified>
</cp:coreProperties>
</file>